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6" r:id="rId8"/>
    <p:sldId id="267" r:id="rId9"/>
    <p:sldId id="264" r:id="rId10"/>
    <p:sldId id="265" r:id="rId11"/>
    <p:sldId id="263" r:id="rId12"/>
    <p:sldId id="262" r:id="rId13"/>
    <p:sldId id="26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624" y="-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6532-1E36-450B-8FE9-2297C458C240}" type="datetimeFigureOut">
              <a:rPr lang="en-AU" smtClean="0"/>
              <a:t>26/01/2015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B1BA-6146-4970-BCA9-DC4527DA88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498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6532-1E36-450B-8FE9-2297C458C240}" type="datetimeFigureOut">
              <a:rPr lang="en-AU" smtClean="0"/>
              <a:t>26/01/2015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B1BA-6146-4970-BCA9-DC4527DA88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730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6532-1E36-450B-8FE9-2297C458C240}" type="datetimeFigureOut">
              <a:rPr lang="en-AU" smtClean="0"/>
              <a:t>26/01/2015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B1BA-6146-4970-BCA9-DC4527DA88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699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6532-1E36-450B-8FE9-2297C458C240}" type="datetimeFigureOut">
              <a:rPr lang="en-AU" smtClean="0"/>
              <a:t>26/01/2015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B1BA-6146-4970-BCA9-DC4527DA88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907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6532-1E36-450B-8FE9-2297C458C240}" type="datetimeFigureOut">
              <a:rPr lang="en-AU" smtClean="0"/>
              <a:t>26/01/2015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B1BA-6146-4970-BCA9-DC4527DA88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378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6532-1E36-450B-8FE9-2297C458C240}" type="datetimeFigureOut">
              <a:rPr lang="en-AU" smtClean="0"/>
              <a:t>26/01/2015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B1BA-6146-4970-BCA9-DC4527DA88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2021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6532-1E36-450B-8FE9-2297C458C240}" type="datetimeFigureOut">
              <a:rPr lang="en-AU" smtClean="0"/>
              <a:t>26/01/2015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B1BA-6146-4970-BCA9-DC4527DA88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058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6532-1E36-450B-8FE9-2297C458C240}" type="datetimeFigureOut">
              <a:rPr lang="en-AU" smtClean="0"/>
              <a:t>26/01/2015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B1BA-6146-4970-BCA9-DC4527DA88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694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6532-1E36-450B-8FE9-2297C458C240}" type="datetimeFigureOut">
              <a:rPr lang="en-AU" smtClean="0"/>
              <a:t>26/01/2015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B1BA-6146-4970-BCA9-DC4527DA88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465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6532-1E36-450B-8FE9-2297C458C240}" type="datetimeFigureOut">
              <a:rPr lang="en-AU" smtClean="0"/>
              <a:t>26/01/2015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B1BA-6146-4970-BCA9-DC4527DA88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014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6532-1E36-450B-8FE9-2297C458C240}" type="datetimeFigureOut">
              <a:rPr lang="en-AU" smtClean="0"/>
              <a:t>26/01/2015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8B1BA-6146-4970-BCA9-DC4527DA88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6507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66532-1E36-450B-8FE9-2297C458C240}" type="datetimeFigureOut">
              <a:rPr lang="en-AU" smtClean="0"/>
              <a:t>26/01/2015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8B1BA-6146-4970-BCA9-DC4527DA88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315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4586" y="-308344"/>
            <a:ext cx="18032819" cy="74534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73079" y="1562986"/>
            <a:ext cx="693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rgbClr val="FFFF00"/>
                </a:solidFill>
                <a:latin typeface="KBDunkTank" panose="02000603000000000000" pitchFamily="2" charset="0"/>
                <a:ea typeface="KBDunkTank" panose="02000603000000000000" pitchFamily="2" charset="0"/>
              </a:rPr>
              <a:t>What do you think Wednesday?</a:t>
            </a:r>
            <a:endParaRPr lang="en-AU" sz="4800" dirty="0">
              <a:solidFill>
                <a:srgbClr val="FFFF00"/>
              </a:solidFill>
              <a:latin typeface="KBDunkTank" panose="02000603000000000000" pitchFamily="2" charset="0"/>
              <a:ea typeface="KBDunkTank" panose="02000603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85930" y="3391753"/>
            <a:ext cx="3391786" cy="1897912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4550734" y="3500985"/>
            <a:ext cx="30621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You have three minutes to tell me what you think and why.</a:t>
            </a:r>
            <a:endParaRPr lang="en-AU" sz="2800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793">
            <a:off x="7583823" y="3331531"/>
            <a:ext cx="2382681" cy="2269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053" y="3029615"/>
            <a:ext cx="2382681" cy="262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9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4586" y="-308344"/>
            <a:ext cx="18032819" cy="745342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965944" y="1444783"/>
            <a:ext cx="4412511" cy="3116671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2636" y="1638437"/>
            <a:ext cx="2706702" cy="2460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0196" y="1638437"/>
            <a:ext cx="2590977" cy="27071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40101" y="1444783"/>
            <a:ext cx="32641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Do you like           scooters or </a:t>
            </a:r>
          </a:p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bikes the </a:t>
            </a:r>
          </a:p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best?</a:t>
            </a:r>
          </a:p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Why?</a:t>
            </a:r>
            <a:endParaRPr lang="en-AU" sz="4000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7580" y="1260117"/>
            <a:ext cx="157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FFFF00"/>
                </a:solidFill>
                <a:latin typeface="HelloRecess" panose="02000603000000000000" pitchFamily="2" charset="0"/>
                <a:ea typeface="HelloRecess" panose="02000603000000000000" pitchFamily="2" charset="0"/>
              </a:rPr>
              <a:t>Week 9</a:t>
            </a:r>
            <a:endParaRPr lang="en-AU" b="1" dirty="0">
              <a:solidFill>
                <a:srgbClr val="FFFF00"/>
              </a:solidFill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7594" y="4917473"/>
            <a:ext cx="8681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rgbClr val="FFFF00"/>
                </a:solidFill>
                <a:latin typeface="KBDunkTank" panose="02000603000000000000" pitchFamily="2" charset="0"/>
                <a:ea typeface="KBDunkTank" panose="02000603000000000000" pitchFamily="2" charset="0"/>
              </a:rPr>
              <a:t>I like _____ the best because…</a:t>
            </a:r>
            <a:endParaRPr lang="en-AU" sz="3600" dirty="0">
              <a:solidFill>
                <a:srgbClr val="FFFF00"/>
              </a:solidFill>
              <a:latin typeface="KBDunkTank" panose="02000603000000000000" pitchFamily="2" charset="0"/>
              <a:ea typeface="KBDunkTank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4586" y="-308344"/>
            <a:ext cx="18032819" cy="745342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901635" y="1502436"/>
            <a:ext cx="4412511" cy="3116671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0595">
            <a:off x="7159680" y="2325739"/>
            <a:ext cx="2745106" cy="2335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3726" y="3493551"/>
            <a:ext cx="3275818" cy="8271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13777" y="1561910"/>
            <a:ext cx="32641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Do you like           school or </a:t>
            </a:r>
          </a:p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holidays the </a:t>
            </a:r>
          </a:p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best?</a:t>
            </a:r>
          </a:p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Why?</a:t>
            </a:r>
            <a:endParaRPr lang="en-AU" sz="4000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2008" y="1245207"/>
            <a:ext cx="157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FFFF00"/>
                </a:solidFill>
                <a:latin typeface="HelloRecess" panose="02000603000000000000" pitchFamily="2" charset="0"/>
                <a:ea typeface="HelloRecess" panose="02000603000000000000" pitchFamily="2" charset="0"/>
              </a:rPr>
              <a:t>Week 10</a:t>
            </a:r>
            <a:endParaRPr lang="en-AU" b="1" dirty="0">
              <a:solidFill>
                <a:srgbClr val="FFFF00"/>
              </a:solidFill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7594" y="4917473"/>
            <a:ext cx="8681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rgbClr val="FFFF00"/>
                </a:solidFill>
                <a:latin typeface="KBDunkTank" panose="02000603000000000000" pitchFamily="2" charset="0"/>
                <a:ea typeface="KBDunkTank" panose="02000603000000000000" pitchFamily="2" charset="0"/>
              </a:rPr>
              <a:t>I like _____ the best because…</a:t>
            </a:r>
            <a:endParaRPr lang="en-AU" sz="3600" dirty="0">
              <a:solidFill>
                <a:srgbClr val="FFFF00"/>
              </a:solidFill>
              <a:latin typeface="KBDunkTank" panose="02000603000000000000" pitchFamily="2" charset="0"/>
              <a:ea typeface="KBDunkTank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54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4586" y="-308344"/>
            <a:ext cx="18032819" cy="745342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997841" y="1503627"/>
            <a:ext cx="4412511" cy="3116671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14" y="1760732"/>
            <a:ext cx="2224071" cy="2899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6018" y="1863698"/>
            <a:ext cx="3275818" cy="31240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1998" y="1476912"/>
            <a:ext cx="32641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Do you like           cows or </a:t>
            </a:r>
          </a:p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pigs the </a:t>
            </a:r>
          </a:p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best?</a:t>
            </a:r>
          </a:p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Why?</a:t>
            </a:r>
            <a:endParaRPr lang="en-AU" sz="4000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0063" y="1292246"/>
            <a:ext cx="157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FFFF00"/>
                </a:solidFill>
                <a:latin typeface="HelloRecess" panose="02000603000000000000" pitchFamily="2" charset="0"/>
                <a:ea typeface="HelloRecess" panose="02000603000000000000" pitchFamily="2" charset="0"/>
              </a:rPr>
              <a:t>Week 1</a:t>
            </a:r>
            <a:endParaRPr lang="en-AU" b="1" dirty="0">
              <a:solidFill>
                <a:srgbClr val="FFFF00"/>
              </a:solidFill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7594" y="4917473"/>
            <a:ext cx="8681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rgbClr val="FFFF00"/>
                </a:solidFill>
                <a:latin typeface="KBDunkTank" panose="02000603000000000000" pitchFamily="2" charset="0"/>
                <a:ea typeface="KBDunkTank" panose="02000603000000000000" pitchFamily="2" charset="0"/>
              </a:rPr>
              <a:t>I like _____ the best because…</a:t>
            </a:r>
            <a:endParaRPr lang="en-AU" sz="3600" dirty="0">
              <a:solidFill>
                <a:srgbClr val="FFFF00"/>
              </a:solidFill>
              <a:latin typeface="KBDunkTank" panose="02000603000000000000" pitchFamily="2" charset="0"/>
              <a:ea typeface="KBDunkTank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28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4586" y="-308344"/>
            <a:ext cx="18032819" cy="745342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014843" y="1555490"/>
            <a:ext cx="4412511" cy="3116671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4574477" y="1555490"/>
            <a:ext cx="32641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Do you like           McDonalds or KFC the </a:t>
            </a:r>
          </a:p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best?</a:t>
            </a:r>
          </a:p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Why?</a:t>
            </a:r>
            <a:endParaRPr lang="en-AU" sz="4000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9494" y="1270749"/>
            <a:ext cx="157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FFFF00"/>
                </a:solidFill>
                <a:latin typeface="HelloRecess" panose="02000603000000000000" pitchFamily="2" charset="0"/>
                <a:ea typeface="HelloRecess" panose="02000603000000000000" pitchFamily="2" charset="0"/>
              </a:rPr>
              <a:t>Week 2</a:t>
            </a:r>
            <a:endParaRPr lang="en-AU" b="1" dirty="0">
              <a:solidFill>
                <a:srgbClr val="FFFF00"/>
              </a:solidFill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935" y="2361699"/>
            <a:ext cx="2482356" cy="18301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858" y="2320684"/>
            <a:ext cx="2301954" cy="19161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17594" y="4917473"/>
            <a:ext cx="8681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rgbClr val="FFFF00"/>
                </a:solidFill>
                <a:latin typeface="KBDunkTank" panose="02000603000000000000" pitchFamily="2" charset="0"/>
                <a:ea typeface="KBDunkTank" panose="02000603000000000000" pitchFamily="2" charset="0"/>
              </a:rPr>
              <a:t>I like _____ the best because…</a:t>
            </a:r>
            <a:endParaRPr lang="en-AU" sz="3600" dirty="0">
              <a:solidFill>
                <a:srgbClr val="FFFF00"/>
              </a:solidFill>
              <a:latin typeface="KBDunkTank" panose="02000603000000000000" pitchFamily="2" charset="0"/>
              <a:ea typeface="KBDunkTank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8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4586" y="-308344"/>
            <a:ext cx="18032819" cy="745342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965944" y="1669844"/>
            <a:ext cx="4412511" cy="3116671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69717" y="2053788"/>
            <a:ext cx="2617476" cy="2601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19439" y="1853244"/>
            <a:ext cx="2724700" cy="28210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6189" y="1670709"/>
            <a:ext cx="32641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Do you like           reading or </a:t>
            </a:r>
          </a:p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maths the </a:t>
            </a:r>
          </a:p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best?</a:t>
            </a:r>
          </a:p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Why?</a:t>
            </a:r>
            <a:endParaRPr lang="en-AU" sz="4000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9478" y="1270749"/>
            <a:ext cx="157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FFFF00"/>
                </a:solidFill>
                <a:latin typeface="HelloRecess" panose="02000603000000000000" pitchFamily="2" charset="0"/>
                <a:ea typeface="HelloRecess" panose="02000603000000000000" pitchFamily="2" charset="0"/>
              </a:rPr>
              <a:t>Week 3</a:t>
            </a:r>
            <a:endParaRPr lang="en-AU" b="1" dirty="0">
              <a:solidFill>
                <a:srgbClr val="FFFF00"/>
              </a:solidFill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7594" y="4917473"/>
            <a:ext cx="8681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rgbClr val="FFFF00"/>
                </a:solidFill>
                <a:latin typeface="KBDunkTank" panose="02000603000000000000" pitchFamily="2" charset="0"/>
                <a:ea typeface="KBDunkTank" panose="02000603000000000000" pitchFamily="2" charset="0"/>
              </a:rPr>
              <a:t>I like _____ the best because…</a:t>
            </a:r>
            <a:endParaRPr lang="en-AU" sz="3600" dirty="0">
              <a:solidFill>
                <a:srgbClr val="FFFF00"/>
              </a:solidFill>
              <a:latin typeface="KBDunkTank" panose="02000603000000000000" pitchFamily="2" charset="0"/>
              <a:ea typeface="KBDunkTank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64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4586" y="-308344"/>
            <a:ext cx="18032819" cy="745342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077028" y="1575006"/>
            <a:ext cx="4412511" cy="3116671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937" y="1501062"/>
            <a:ext cx="3067765" cy="2472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61" y="1641558"/>
            <a:ext cx="2812958" cy="31240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62952" y="1575006"/>
            <a:ext cx="32641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Do you like           football or </a:t>
            </a:r>
          </a:p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ballet the </a:t>
            </a:r>
          </a:p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best?</a:t>
            </a:r>
          </a:p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Why?</a:t>
            </a:r>
            <a:endParaRPr lang="en-AU" sz="4000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6314" y="1272226"/>
            <a:ext cx="157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FFFF00"/>
                </a:solidFill>
                <a:latin typeface="HelloRecess" panose="02000603000000000000" pitchFamily="2" charset="0"/>
                <a:ea typeface="HelloRecess" panose="02000603000000000000" pitchFamily="2" charset="0"/>
              </a:rPr>
              <a:t>Week 4</a:t>
            </a:r>
            <a:endParaRPr lang="en-AU" b="1" dirty="0">
              <a:solidFill>
                <a:srgbClr val="FFFF00"/>
              </a:solidFill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7594" y="4917473"/>
            <a:ext cx="8681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rgbClr val="FFFF00"/>
                </a:solidFill>
                <a:latin typeface="KBDunkTank" panose="02000603000000000000" pitchFamily="2" charset="0"/>
                <a:ea typeface="KBDunkTank" panose="02000603000000000000" pitchFamily="2" charset="0"/>
              </a:rPr>
              <a:t>I like _____ the best because…</a:t>
            </a:r>
            <a:endParaRPr lang="en-AU" sz="3600" dirty="0">
              <a:solidFill>
                <a:srgbClr val="FFFF00"/>
              </a:solidFill>
              <a:latin typeface="KBDunkTank" panose="02000603000000000000" pitchFamily="2" charset="0"/>
              <a:ea typeface="KBDunkTank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412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4586" y="-308344"/>
            <a:ext cx="18032819" cy="745342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965942" y="1668216"/>
            <a:ext cx="4412511" cy="3116671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077" y="1391467"/>
            <a:ext cx="1654324" cy="3308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08648" y="1616253"/>
            <a:ext cx="2382961" cy="31240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40101" y="1668216"/>
            <a:ext cx="32641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Do you like           cake or </a:t>
            </a:r>
          </a:p>
          <a:p>
            <a:pPr algn="ctr"/>
            <a:r>
              <a:rPr lang="en-AU" sz="4000" dirty="0">
                <a:latin typeface="HelloRecess" panose="02000603000000000000" pitchFamily="2" charset="0"/>
                <a:ea typeface="HelloRecess" panose="02000603000000000000" pitchFamily="2" charset="0"/>
              </a:rPr>
              <a:t>i</a:t>
            </a:r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ce cream the best?</a:t>
            </a:r>
          </a:p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Why?</a:t>
            </a:r>
            <a:endParaRPr lang="en-AU" sz="4000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9477" y="1220206"/>
            <a:ext cx="157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FFFF00"/>
                </a:solidFill>
                <a:latin typeface="HelloRecess" panose="02000603000000000000" pitchFamily="2" charset="0"/>
                <a:ea typeface="HelloRecess" panose="02000603000000000000" pitchFamily="2" charset="0"/>
              </a:rPr>
              <a:t>Week 5</a:t>
            </a:r>
            <a:endParaRPr lang="en-AU" b="1" dirty="0">
              <a:solidFill>
                <a:srgbClr val="FFFF00"/>
              </a:solidFill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7594" y="4917473"/>
            <a:ext cx="8681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rgbClr val="FFFF00"/>
                </a:solidFill>
                <a:latin typeface="KBDunkTank" panose="02000603000000000000" pitchFamily="2" charset="0"/>
                <a:ea typeface="KBDunkTank" panose="02000603000000000000" pitchFamily="2" charset="0"/>
              </a:rPr>
              <a:t>I like _____ the best because…</a:t>
            </a:r>
            <a:endParaRPr lang="en-AU" sz="3600" dirty="0">
              <a:solidFill>
                <a:srgbClr val="FFFF00"/>
              </a:solidFill>
              <a:latin typeface="KBDunkTank" panose="02000603000000000000" pitchFamily="2" charset="0"/>
              <a:ea typeface="KBDunkTank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93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4586" y="-308344"/>
            <a:ext cx="18032819" cy="745342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875567" y="1679435"/>
            <a:ext cx="4412511" cy="3116671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731" y="2240576"/>
            <a:ext cx="2488018" cy="2747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0276" y="1975912"/>
            <a:ext cx="2518050" cy="27607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26020" y="1652720"/>
            <a:ext cx="32641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Do you like           cats or </a:t>
            </a:r>
          </a:p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dogs the </a:t>
            </a:r>
          </a:p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best?</a:t>
            </a:r>
          </a:p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Why?</a:t>
            </a:r>
            <a:endParaRPr lang="en-AU" sz="4000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8845" y="1260117"/>
            <a:ext cx="157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FFFF00"/>
                </a:solidFill>
                <a:latin typeface="HelloRecess" panose="02000603000000000000" pitchFamily="2" charset="0"/>
                <a:ea typeface="HelloRecess" panose="02000603000000000000" pitchFamily="2" charset="0"/>
              </a:rPr>
              <a:t>Week 6</a:t>
            </a:r>
            <a:endParaRPr lang="en-AU" b="1" dirty="0">
              <a:solidFill>
                <a:srgbClr val="FFFF00"/>
              </a:solidFill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7594" y="4917473"/>
            <a:ext cx="8681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rgbClr val="FFFF00"/>
                </a:solidFill>
                <a:latin typeface="KBDunkTank" panose="02000603000000000000" pitchFamily="2" charset="0"/>
                <a:ea typeface="KBDunkTank" panose="02000603000000000000" pitchFamily="2" charset="0"/>
              </a:rPr>
              <a:t>I like _____ the best because…</a:t>
            </a:r>
            <a:endParaRPr lang="en-AU" sz="3600" dirty="0">
              <a:solidFill>
                <a:srgbClr val="FFFF00"/>
              </a:solidFill>
              <a:latin typeface="KBDunkTank" panose="02000603000000000000" pitchFamily="2" charset="0"/>
              <a:ea typeface="KBDunkTank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07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4586" y="-308344"/>
            <a:ext cx="18032819" cy="745342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010840" y="1444783"/>
            <a:ext cx="4412511" cy="3116671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149" y="1754924"/>
            <a:ext cx="2352767" cy="2352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544" y="2611847"/>
            <a:ext cx="2093614" cy="21543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7145" y="1418068"/>
            <a:ext cx="32641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Do you like           day or </a:t>
            </a:r>
          </a:p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night the </a:t>
            </a:r>
          </a:p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best?</a:t>
            </a:r>
          </a:p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Why?</a:t>
            </a:r>
            <a:endParaRPr lang="en-AU" sz="4000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9477" y="1260117"/>
            <a:ext cx="157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FFFF00"/>
                </a:solidFill>
                <a:latin typeface="HelloRecess" panose="02000603000000000000" pitchFamily="2" charset="0"/>
                <a:ea typeface="HelloRecess" panose="02000603000000000000" pitchFamily="2" charset="0"/>
              </a:rPr>
              <a:t>Week 7</a:t>
            </a:r>
            <a:endParaRPr lang="en-AU" b="1" dirty="0">
              <a:solidFill>
                <a:srgbClr val="FFFF00"/>
              </a:solidFill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7594" y="4917473"/>
            <a:ext cx="8681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rgbClr val="FFFF00"/>
                </a:solidFill>
                <a:latin typeface="KBDunkTank" panose="02000603000000000000" pitchFamily="2" charset="0"/>
                <a:ea typeface="KBDunkTank" panose="02000603000000000000" pitchFamily="2" charset="0"/>
              </a:rPr>
              <a:t>I like _____ the best because…</a:t>
            </a:r>
            <a:endParaRPr lang="en-AU" sz="3600" dirty="0">
              <a:solidFill>
                <a:srgbClr val="FFFF00"/>
              </a:solidFill>
              <a:latin typeface="KBDunkTank" panose="02000603000000000000" pitchFamily="2" charset="0"/>
              <a:ea typeface="KBDunkTank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090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4586" y="-308344"/>
            <a:ext cx="18032819" cy="745342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061232" y="1591341"/>
            <a:ext cx="4412511" cy="3116671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838" y="1407756"/>
            <a:ext cx="2360428" cy="18421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6421" y="2666589"/>
            <a:ext cx="2851150" cy="20414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00931" y="1591341"/>
            <a:ext cx="32641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Do you like           summer or </a:t>
            </a:r>
          </a:p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winter the </a:t>
            </a:r>
          </a:p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best?</a:t>
            </a:r>
          </a:p>
          <a:p>
            <a:pPr algn="ctr"/>
            <a:r>
              <a:rPr lang="en-AU" sz="4000" dirty="0" smtClean="0">
                <a:latin typeface="HelloRecess" panose="02000603000000000000" pitchFamily="2" charset="0"/>
                <a:ea typeface="HelloRecess" panose="02000603000000000000" pitchFamily="2" charset="0"/>
              </a:rPr>
              <a:t>Why?</a:t>
            </a:r>
            <a:endParaRPr lang="en-AU" sz="4000" dirty="0"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0743" y="1223090"/>
            <a:ext cx="157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FFFF00"/>
                </a:solidFill>
                <a:latin typeface="HelloRecess" panose="02000603000000000000" pitchFamily="2" charset="0"/>
                <a:ea typeface="HelloRecess" panose="02000603000000000000" pitchFamily="2" charset="0"/>
              </a:rPr>
              <a:t>Week 8</a:t>
            </a:r>
            <a:endParaRPr lang="en-AU" b="1" dirty="0">
              <a:solidFill>
                <a:srgbClr val="FFFF00"/>
              </a:solidFill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7594" y="4917473"/>
            <a:ext cx="8681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solidFill>
                  <a:srgbClr val="FFFF00"/>
                </a:solidFill>
                <a:latin typeface="KBDunkTank" panose="02000603000000000000" pitchFamily="2" charset="0"/>
                <a:ea typeface="KBDunkTank" panose="02000603000000000000" pitchFamily="2" charset="0"/>
              </a:rPr>
              <a:t>I like _____ the best because…</a:t>
            </a:r>
            <a:endParaRPr lang="en-AU" sz="3600" dirty="0">
              <a:solidFill>
                <a:srgbClr val="FFFF00"/>
              </a:solidFill>
              <a:latin typeface="KBDunkTank" panose="02000603000000000000" pitchFamily="2" charset="0"/>
              <a:ea typeface="KBDunkTank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10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B53960409D646B2B73C51C3513D40" ma:contentTypeVersion="0" ma:contentTypeDescription="Create a new document." ma:contentTypeScope="" ma:versionID="d578f2b657754db20fdeaab07919e91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15787acf22db4e4c0ac8b858fca640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E73D97-4AA2-421F-AF0A-BC480DBA41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D38454-9F94-4989-ABE8-41CFE51434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348F979-7FE6-4552-B12F-B15C56A3BAE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220</Words>
  <Application>Microsoft Macintosh PowerPoint</Application>
  <PresentationFormat>Custom</PresentationFormat>
  <Paragraphs>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Meredith Snowden</dc:creator>
  <cp:lastModifiedBy>Diane Bambridge</cp:lastModifiedBy>
  <cp:revision>23</cp:revision>
  <dcterms:created xsi:type="dcterms:W3CDTF">2015-01-26T02:52:36Z</dcterms:created>
  <dcterms:modified xsi:type="dcterms:W3CDTF">2015-01-26T07:50:24Z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0x01010099EB53960409D646B2B73C51C3513D40</vt:lpwstr>
  </property>
</Properties>
</file>